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27.xml" ContentType="application/vnd.openxmlformats-officedocument.presentationml.slide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9" r:id="rId5"/>
    <p:sldId id="257" r:id="rId6"/>
    <p:sldId id="262" r:id="rId7"/>
    <p:sldId id="261" r:id="rId8"/>
    <p:sldId id="264" r:id="rId9"/>
    <p:sldId id="263" r:id="rId10"/>
    <p:sldId id="260" r:id="rId11"/>
    <p:sldId id="265" r:id="rId12"/>
    <p:sldId id="267" r:id="rId13"/>
    <p:sldId id="268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77" r:id="rId28"/>
  </p:sldIdLst>
  <p:sldSz cx="16249650" cy="9144000"/>
  <p:notesSz cx="6858000" cy="9144000"/>
  <p:defaultTextStyle>
    <a:defPPr>
      <a:defRPr lang="en-US"/>
    </a:defPPr>
    <a:lvl1pPr marL="0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531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061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6592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2123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7653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3184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8715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4245" algn="l" defTabSz="72553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browse/>
    <p:sldAll/>
    <p:penClr>
      <a:schemeClr val="tx1"/>
    </p:penClr>
  </p:showPr>
  <p:clrMru>
    <a:srgbClr val="F06697"/>
    <a:srgbClr val="D947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25" autoAdjust="0"/>
    <p:restoredTop sz="94617" autoAdjust="0"/>
  </p:normalViewPr>
  <p:slideViewPr>
    <p:cSldViewPr snapToGrid="0" snapToObjects="1">
      <p:cViewPr>
        <p:scale>
          <a:sx n="75" d="100"/>
          <a:sy n="75" d="100"/>
        </p:scale>
        <p:origin x="-1672" y="-848"/>
      </p:cViewPr>
      <p:guideLst>
        <p:guide orient="horz" pos="2880"/>
        <p:guide pos="51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724" y="2840568"/>
            <a:ext cx="13812203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7448" y="5181600"/>
            <a:ext cx="11374755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6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7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3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8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996" y="366185"/>
            <a:ext cx="3656171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483" y="366185"/>
            <a:ext cx="10697686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610" y="5875867"/>
            <a:ext cx="13812203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610" y="3875618"/>
            <a:ext cx="13812203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53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0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659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12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765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318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87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42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482" y="2133601"/>
            <a:ext cx="7176929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0239" y="2133601"/>
            <a:ext cx="7176929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2" y="2046817"/>
            <a:ext cx="7179751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531" indent="0">
              <a:buNone/>
              <a:defRPr sz="3200" b="1"/>
            </a:lvl2pPr>
            <a:lvl3pPr marL="1451061" indent="0">
              <a:buNone/>
              <a:defRPr sz="2900" b="1"/>
            </a:lvl3pPr>
            <a:lvl4pPr marL="2176592" indent="0">
              <a:buNone/>
              <a:defRPr sz="2500" b="1"/>
            </a:lvl4pPr>
            <a:lvl5pPr marL="2902123" indent="0">
              <a:buNone/>
              <a:defRPr sz="2500" b="1"/>
            </a:lvl5pPr>
            <a:lvl6pPr marL="3627653" indent="0">
              <a:buNone/>
              <a:defRPr sz="2500" b="1"/>
            </a:lvl6pPr>
            <a:lvl7pPr marL="4353184" indent="0">
              <a:buNone/>
              <a:defRPr sz="2500" b="1"/>
            </a:lvl7pPr>
            <a:lvl8pPr marL="5078715" indent="0">
              <a:buNone/>
              <a:defRPr sz="2500" b="1"/>
            </a:lvl8pPr>
            <a:lvl9pPr marL="58042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82" y="2899833"/>
            <a:ext cx="7179751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4597" y="2046817"/>
            <a:ext cx="7182571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531" indent="0">
              <a:buNone/>
              <a:defRPr sz="3200" b="1"/>
            </a:lvl2pPr>
            <a:lvl3pPr marL="1451061" indent="0">
              <a:buNone/>
              <a:defRPr sz="2900" b="1"/>
            </a:lvl3pPr>
            <a:lvl4pPr marL="2176592" indent="0">
              <a:buNone/>
              <a:defRPr sz="2500" b="1"/>
            </a:lvl4pPr>
            <a:lvl5pPr marL="2902123" indent="0">
              <a:buNone/>
              <a:defRPr sz="2500" b="1"/>
            </a:lvl5pPr>
            <a:lvl6pPr marL="3627653" indent="0">
              <a:buNone/>
              <a:defRPr sz="2500" b="1"/>
            </a:lvl6pPr>
            <a:lvl7pPr marL="4353184" indent="0">
              <a:buNone/>
              <a:defRPr sz="2500" b="1"/>
            </a:lvl7pPr>
            <a:lvl8pPr marL="5078715" indent="0">
              <a:buNone/>
              <a:defRPr sz="2500" b="1"/>
            </a:lvl8pPr>
            <a:lvl9pPr marL="58042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4597" y="2899833"/>
            <a:ext cx="7182571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3" y="364067"/>
            <a:ext cx="5346023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162" y="364067"/>
            <a:ext cx="9084006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83" y="1913467"/>
            <a:ext cx="5346023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531" indent="0">
              <a:buNone/>
              <a:defRPr sz="1900"/>
            </a:lvl2pPr>
            <a:lvl3pPr marL="1451061" indent="0">
              <a:buNone/>
              <a:defRPr sz="1600"/>
            </a:lvl3pPr>
            <a:lvl4pPr marL="2176592" indent="0">
              <a:buNone/>
              <a:defRPr sz="1400"/>
            </a:lvl4pPr>
            <a:lvl5pPr marL="2902123" indent="0">
              <a:buNone/>
              <a:defRPr sz="1400"/>
            </a:lvl5pPr>
            <a:lvl6pPr marL="3627653" indent="0">
              <a:buNone/>
              <a:defRPr sz="1400"/>
            </a:lvl6pPr>
            <a:lvl7pPr marL="4353184" indent="0">
              <a:buNone/>
              <a:defRPr sz="1400"/>
            </a:lvl7pPr>
            <a:lvl8pPr marL="5078715" indent="0">
              <a:buNone/>
              <a:defRPr sz="1400"/>
            </a:lvl8pPr>
            <a:lvl9pPr marL="58042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045" y="6400800"/>
            <a:ext cx="9749790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5045" y="817033"/>
            <a:ext cx="9749790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531" indent="0">
              <a:buNone/>
              <a:defRPr sz="4400"/>
            </a:lvl2pPr>
            <a:lvl3pPr marL="1451061" indent="0">
              <a:buNone/>
              <a:defRPr sz="3800"/>
            </a:lvl3pPr>
            <a:lvl4pPr marL="2176592" indent="0">
              <a:buNone/>
              <a:defRPr sz="3200"/>
            </a:lvl4pPr>
            <a:lvl5pPr marL="2902123" indent="0">
              <a:buNone/>
              <a:defRPr sz="3200"/>
            </a:lvl5pPr>
            <a:lvl6pPr marL="3627653" indent="0">
              <a:buNone/>
              <a:defRPr sz="3200"/>
            </a:lvl6pPr>
            <a:lvl7pPr marL="4353184" indent="0">
              <a:buNone/>
              <a:defRPr sz="3200"/>
            </a:lvl7pPr>
            <a:lvl8pPr marL="5078715" indent="0">
              <a:buNone/>
              <a:defRPr sz="3200"/>
            </a:lvl8pPr>
            <a:lvl9pPr marL="5804245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5045" y="7156451"/>
            <a:ext cx="974979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531" indent="0">
              <a:buNone/>
              <a:defRPr sz="1900"/>
            </a:lvl2pPr>
            <a:lvl3pPr marL="1451061" indent="0">
              <a:buNone/>
              <a:defRPr sz="1600"/>
            </a:lvl3pPr>
            <a:lvl4pPr marL="2176592" indent="0">
              <a:buNone/>
              <a:defRPr sz="1400"/>
            </a:lvl4pPr>
            <a:lvl5pPr marL="2902123" indent="0">
              <a:buNone/>
              <a:defRPr sz="1400"/>
            </a:lvl5pPr>
            <a:lvl6pPr marL="3627653" indent="0">
              <a:buNone/>
              <a:defRPr sz="1400"/>
            </a:lvl6pPr>
            <a:lvl7pPr marL="4353184" indent="0">
              <a:buNone/>
              <a:defRPr sz="1400"/>
            </a:lvl7pPr>
            <a:lvl8pPr marL="5078715" indent="0">
              <a:buNone/>
              <a:defRPr sz="1400"/>
            </a:lvl8pPr>
            <a:lvl9pPr marL="58042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D947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483" y="366184"/>
            <a:ext cx="14624685" cy="1524000"/>
          </a:xfrm>
          <a:prstGeom prst="rect">
            <a:avLst/>
          </a:prstGeom>
        </p:spPr>
        <p:txBody>
          <a:bodyPr vert="horz" lIns="145106" tIns="72553" rIns="145106" bIns="725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3" y="2133601"/>
            <a:ext cx="14624685" cy="6034617"/>
          </a:xfrm>
          <a:prstGeom prst="rect">
            <a:avLst/>
          </a:prstGeom>
        </p:spPr>
        <p:txBody>
          <a:bodyPr vert="horz" lIns="145106" tIns="72553" rIns="145106" bIns="725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483" y="8475134"/>
            <a:ext cx="3791585" cy="486833"/>
          </a:xfrm>
          <a:prstGeom prst="rect">
            <a:avLst/>
          </a:prstGeom>
        </p:spPr>
        <p:txBody>
          <a:bodyPr vert="horz" lIns="145106" tIns="72553" rIns="145106" bIns="7255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12534-3D0E-9D49-B5C0-C188BDFA7804}" type="datetimeFigureOut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1964" y="8475134"/>
            <a:ext cx="5145723" cy="486833"/>
          </a:xfrm>
          <a:prstGeom prst="rect">
            <a:avLst/>
          </a:prstGeom>
        </p:spPr>
        <p:txBody>
          <a:bodyPr vert="horz" lIns="145106" tIns="72553" rIns="145106" bIns="7255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583" y="8475134"/>
            <a:ext cx="3791585" cy="486833"/>
          </a:xfrm>
          <a:prstGeom prst="rect">
            <a:avLst/>
          </a:prstGeom>
        </p:spPr>
        <p:txBody>
          <a:bodyPr vert="horz" lIns="145106" tIns="72553" rIns="145106" bIns="7255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6C9D-4AEF-4E49-8ADD-1C398FC41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500">
    <p:random/>
  </p:transition>
  <p:txStyles>
    <p:titleStyle>
      <a:lvl1pPr algn="ctr" defTabSz="725531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148" indent="-544148" algn="l" defTabSz="725531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987" indent="-453457" algn="l" defTabSz="725531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3827" indent="-362765" algn="l" defTabSz="725531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357" indent="-362765" algn="l" defTabSz="725531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4888" indent="-362765" algn="l" defTabSz="725531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0419" indent="-362765" algn="l" defTabSz="72553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5949" indent="-362765" algn="l" defTabSz="72553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1480" indent="-362765" algn="l" defTabSz="72553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7011" indent="-362765" algn="l" defTabSz="72553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531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061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6592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123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7653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3184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8715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4245" algn="l" defTabSz="72553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ro-title-slid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61" y="26609"/>
            <a:ext cx="11768328" cy="9093708"/>
          </a:xfrm>
          <a:prstGeom prst="rect">
            <a:avLst/>
          </a:prstGeom>
        </p:spPr>
      </p:pic>
    </p:spTree>
  </p:cSld>
  <p:clrMapOvr>
    <a:masterClrMapping/>
  </p:clrMapOvr>
  <p:transition advClick="0" advTm="15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5DC380B-D5A3-43FD-814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609600"/>
            <a:ext cx="5943600" cy="79248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3919330" y="4967115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94331" y="612682"/>
            <a:ext cx="5760720" cy="768096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7906615" y="6713808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5DC380B-D5A3-43FD-814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609600"/>
            <a:ext cx="5943600" cy="79248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3967702" y="6372577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5DC380B-D5A3-43FD-814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5" y="685800"/>
            <a:ext cx="5829300" cy="77724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2515347" y="5983114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720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609600"/>
            <a:ext cx="5943600" cy="7924800"/>
          </a:xfrm>
          <a:prstGeom prst="rect">
            <a:avLst/>
          </a:prstGeom>
        </p:spPr>
      </p:pic>
      <p:sp>
        <p:nvSpPr>
          <p:cNvPr id="7" name="Chevron 6"/>
          <p:cNvSpPr>
            <a:spLocks/>
          </p:cNvSpPr>
          <p:nvPr/>
        </p:nvSpPr>
        <p:spPr>
          <a:xfrm>
            <a:off x="4315265" y="3962405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44" y="686675"/>
            <a:ext cx="5760720" cy="768096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7906615" y="6713808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38402" y="1143583"/>
            <a:ext cx="5955030" cy="69723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0737832" y="5838919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50" y="550916"/>
            <a:ext cx="4656582" cy="8209026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1575591" y="4518119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71" y="677639"/>
            <a:ext cx="5760720" cy="768096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2413350" y="2370667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71" y="677639"/>
            <a:ext cx="5760720" cy="768096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1321591" y="1035320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10318_10145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3346" y="558797"/>
            <a:ext cx="5794613" cy="7924800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3540760" y="2991555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71" y="807655"/>
            <a:ext cx="5760720" cy="7420927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5987591" y="310444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71" y="962118"/>
            <a:ext cx="5760720" cy="71120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4411573" y="496711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67" y="877453"/>
            <a:ext cx="5559552" cy="7412736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7476507" y="1332091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TA 3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68" y="894386"/>
            <a:ext cx="5559552" cy="7412736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0309760" y="1433689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12105656" y="3829594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002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97" y="5703550"/>
            <a:ext cx="3073400" cy="1727200"/>
          </a:xfrm>
          <a:prstGeom prst="rect">
            <a:avLst/>
          </a:prstGeom>
        </p:spPr>
      </p:pic>
      <p:pic>
        <p:nvPicPr>
          <p:cNvPr id="10" name="Picture 9" descr="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243" y="2370667"/>
            <a:ext cx="2311400" cy="1765300"/>
          </a:xfrm>
          <a:prstGeom prst="rect">
            <a:avLst/>
          </a:prstGeom>
        </p:spPr>
      </p:pic>
      <p:pic>
        <p:nvPicPr>
          <p:cNvPr id="11" name="Picture 10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93" y="1722967"/>
            <a:ext cx="2755900" cy="1295400"/>
          </a:xfrm>
          <a:prstGeom prst="rect">
            <a:avLst/>
          </a:prstGeom>
        </p:spPr>
      </p:pic>
      <p:pic>
        <p:nvPicPr>
          <p:cNvPr id="12" name="Picture 11" descr="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243" y="4395450"/>
            <a:ext cx="2819400" cy="2616200"/>
          </a:xfrm>
          <a:prstGeom prst="rect">
            <a:avLst/>
          </a:prstGeom>
        </p:spPr>
      </p:pic>
      <p:pic>
        <p:nvPicPr>
          <p:cNvPr id="13" name="Picture 12" descr="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993" y="3234537"/>
            <a:ext cx="2032000" cy="3200400"/>
          </a:xfrm>
          <a:prstGeom prst="rect">
            <a:avLst/>
          </a:prstGeom>
        </p:spPr>
      </p:pic>
      <p:pic>
        <p:nvPicPr>
          <p:cNvPr id="14" name="Picture 13" descr="1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397" y="3234537"/>
            <a:ext cx="3048000" cy="2146300"/>
          </a:xfrm>
          <a:prstGeom prst="rect">
            <a:avLst/>
          </a:prstGeom>
        </p:spPr>
      </p:pic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9376750" y="6906683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5" y="3445772"/>
            <a:ext cx="3048000" cy="3924300"/>
          </a:xfrm>
          <a:prstGeom prst="rect">
            <a:avLst/>
          </a:prstGeom>
        </p:spPr>
      </p:pic>
      <p:pic>
        <p:nvPicPr>
          <p:cNvPr id="16" name="Picture 15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858" y="4779272"/>
            <a:ext cx="2070100" cy="2590800"/>
          </a:xfrm>
          <a:prstGeom prst="rect">
            <a:avLst/>
          </a:prstGeom>
        </p:spPr>
      </p:pic>
      <p:pic>
        <p:nvPicPr>
          <p:cNvPr id="17" name="Picture 16" descr="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759" y="1863641"/>
            <a:ext cx="2032000" cy="2260600"/>
          </a:xfrm>
          <a:prstGeom prst="rect">
            <a:avLst/>
          </a:prstGeom>
        </p:spPr>
      </p:pic>
      <p:pic>
        <p:nvPicPr>
          <p:cNvPr id="20" name="Picture 19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758" y="1832872"/>
            <a:ext cx="1854200" cy="2540000"/>
          </a:xfrm>
          <a:prstGeom prst="rect">
            <a:avLst/>
          </a:prstGeom>
        </p:spPr>
      </p:pic>
      <p:pic>
        <p:nvPicPr>
          <p:cNvPr id="21" name="Picture 20" descr="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759" y="4372872"/>
            <a:ext cx="2209800" cy="2997200"/>
          </a:xfrm>
          <a:prstGeom prst="rect">
            <a:avLst/>
          </a:prstGeom>
        </p:spPr>
      </p:pic>
      <p:pic>
        <p:nvPicPr>
          <p:cNvPr id="22" name="Picture 21" descr="4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227" y="988321"/>
            <a:ext cx="2794000" cy="2286000"/>
          </a:xfrm>
          <a:prstGeom prst="rect">
            <a:avLst/>
          </a:prstGeom>
        </p:spPr>
      </p:pic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567516" y="2718031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2370667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067" y="2184400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8" y="3413378"/>
            <a:ext cx="2933700" cy="3467100"/>
          </a:xfrm>
          <a:prstGeom prst="rect">
            <a:avLst/>
          </a:prstGeom>
        </p:spPr>
      </p:pic>
      <p:pic>
        <p:nvPicPr>
          <p:cNvPr id="12" name="Picture 11" descr="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252" y="4128437"/>
            <a:ext cx="2095500" cy="1955800"/>
          </a:xfrm>
          <a:prstGeom prst="rect">
            <a:avLst/>
          </a:prstGeom>
        </p:spPr>
      </p:pic>
      <p:pic>
        <p:nvPicPr>
          <p:cNvPr id="13" name="Picture 12" descr="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252" y="6308437"/>
            <a:ext cx="2070100" cy="1727200"/>
          </a:xfrm>
          <a:prstGeom prst="rect">
            <a:avLst/>
          </a:prstGeom>
        </p:spPr>
      </p:pic>
      <p:pic>
        <p:nvPicPr>
          <p:cNvPr id="14" name="Picture 13" descr="4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252" y="2257137"/>
            <a:ext cx="2184400" cy="1638300"/>
          </a:xfrm>
          <a:prstGeom prst="rect">
            <a:avLst/>
          </a:prstGeom>
        </p:spPr>
      </p:pic>
      <p:pic>
        <p:nvPicPr>
          <p:cNvPr id="19" name="Picture 18" descr="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919" y="4591987"/>
            <a:ext cx="2717800" cy="2984500"/>
          </a:xfrm>
          <a:prstGeom prst="rect">
            <a:avLst/>
          </a:prstGeom>
        </p:spPr>
      </p:pic>
      <p:pic>
        <p:nvPicPr>
          <p:cNvPr id="22" name="Picture 21" descr="4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319" y="2264795"/>
            <a:ext cx="1803400" cy="2108200"/>
          </a:xfrm>
          <a:prstGeom prst="rect">
            <a:avLst/>
          </a:prstGeom>
        </p:spPr>
      </p:pic>
      <p:pic>
        <p:nvPicPr>
          <p:cNvPr id="24" name="Picture 23" descr="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116" y="1592067"/>
            <a:ext cx="3048000" cy="1587500"/>
          </a:xfrm>
          <a:prstGeom prst="rect">
            <a:avLst/>
          </a:prstGeom>
        </p:spPr>
      </p:pic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ro-title-slid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61" y="26609"/>
            <a:ext cx="11768328" cy="9093708"/>
          </a:xfrm>
          <a:prstGeom prst="rect">
            <a:avLst/>
          </a:prstGeom>
        </p:spPr>
      </p:pic>
    </p:spTree>
  </p:cSld>
  <p:clrMapOvr>
    <a:masterClrMapping/>
  </p:clrMapOvr>
  <p:transition advClick="0" advTm="15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XL_20210318_162012456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21" y="1519769"/>
            <a:ext cx="11265408" cy="6104464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6183895" y="6979857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5DC380B-D5A3-43FD-814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09" y="609600"/>
            <a:ext cx="5108231" cy="79248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0225651" y="5497691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37" y="1035384"/>
            <a:ext cx="9430976" cy="7073232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1938462" y="2483559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43010" y="1253071"/>
            <a:ext cx="8910828" cy="64008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3059750" y="4690537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mouth 3-Lead Superviso-HR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15" y="609600"/>
            <a:ext cx="8524820" cy="7924800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2735173" y="6660444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XL_20210318_145353537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93" y="1939809"/>
            <a:ext cx="7326264" cy="5264381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3623933" y="2856093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7E8AD91-328C-Nassau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89" y="359089"/>
            <a:ext cx="7726680" cy="8441055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1368909" y="4892226"/>
            <a:ext cx="1675519" cy="1873956"/>
          </a:xfrm>
          <a:prstGeom prst="chevron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25000"/>
                </a:schemeClr>
              </a:gs>
            </a:gsLst>
          </a:gra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06" tIns="72553" rIns="145106" bIns="7255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4935</TotalTime>
  <Words>0</Words>
  <Application>Microsoft Macintosh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Muse Advertising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Deanna Pineda</dc:creator>
  <cp:lastModifiedBy>Deanna Pineda</cp:lastModifiedBy>
  <cp:revision>37</cp:revision>
  <dcterms:created xsi:type="dcterms:W3CDTF">2022-11-09T04:03:45Z</dcterms:created>
  <dcterms:modified xsi:type="dcterms:W3CDTF">2022-11-09T04:11:05Z</dcterms:modified>
</cp:coreProperties>
</file>